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61" r:id="rId3"/>
    <p:sldId id="257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61" d="100"/>
          <a:sy n="61" d="100"/>
        </p:scale>
        <p:origin x="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54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665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5220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4576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765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967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3695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545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329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951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9610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82E94C6-8E30-4CB1-8C6A-C3A3164318DF}" type="datetimeFigureOut">
              <a:rPr lang="en-IN" smtClean="0"/>
              <a:t>18-01-2020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42CB32F-67DF-41AA-974C-B134935D4588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054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7F8CCB-021F-49F6-B993-7FCE1D0D3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354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652838-E414-4A23-B88C-18E2BB3B7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2545" y="1490799"/>
            <a:ext cx="9566910" cy="3353888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  <a:latin typeface="Lucida Console" panose="020B0609040504020204" pitchFamily="49" charset="0"/>
              </a:rPr>
              <a:t>  N . A . V . I</a:t>
            </a:r>
            <a:br>
              <a:rPr lang="en-IN" dirty="0">
                <a:solidFill>
                  <a:schemeClr val="bg1"/>
                </a:solidFill>
                <a:latin typeface="Lucida Console" panose="020B0609040504020204" pitchFamily="49" charset="0"/>
              </a:rPr>
            </a:br>
            <a:r>
              <a:rPr lang="en-IN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IN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Navigation. Analysis. Virtual. Innovation</a:t>
            </a:r>
            <a:br>
              <a:rPr lang="en-IN" sz="7200" dirty="0">
                <a:solidFill>
                  <a:schemeClr val="bg1"/>
                </a:solidFill>
                <a:latin typeface="Lucida Console" panose="020B0609040504020204" pitchFamily="49" charset="0"/>
              </a:rPr>
            </a:br>
            <a:endParaRPr lang="en-IN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93AC3F-2182-4847-B9C0-5098A2DE68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6410004"/>
            <a:ext cx="13454762" cy="895991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                           Making travel easier one step at a time</a:t>
            </a:r>
          </a:p>
        </p:txBody>
      </p:sp>
    </p:spTree>
    <p:extLst>
      <p:ext uri="{BB962C8B-B14F-4D97-AF65-F5344CB8AC3E}">
        <p14:creationId xmlns:p14="http://schemas.microsoft.com/office/powerpoint/2010/main" val="3536742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4C3CA-FE9F-47D7-B03A-4D852ADF4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6600" b="1" dirty="0"/>
              <a:t>   </a:t>
            </a:r>
            <a:r>
              <a:rPr lang="en-IN" sz="6000" b="1" dirty="0"/>
              <a:t>About</a:t>
            </a:r>
            <a:endParaRPr lang="en-IN" sz="6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3A4FD-501B-4135-A7A6-E2D9384BC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75344"/>
            <a:ext cx="10058400" cy="40233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IN" sz="3200" dirty="0"/>
          </a:p>
          <a:p>
            <a:pPr marL="0" indent="0" algn="ctr">
              <a:buNone/>
            </a:pPr>
            <a:r>
              <a:rPr lang="en-IN" sz="3200" dirty="0"/>
              <a:t>NAVI leverages the power of AI to deliver the most precise traffic information available, helping you reach your destination safer and faster.</a:t>
            </a:r>
          </a:p>
        </p:txBody>
      </p:sp>
    </p:spTree>
    <p:extLst>
      <p:ext uri="{BB962C8B-B14F-4D97-AF65-F5344CB8AC3E}">
        <p14:creationId xmlns:p14="http://schemas.microsoft.com/office/powerpoint/2010/main" val="1852075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2F25B-DCC7-4712-A423-803B3459A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6000" b="1" dirty="0"/>
              <a:t>What is the basic idea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E485C-BB96-4BC2-BD64-5BD3A3FB7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57766"/>
            <a:ext cx="1005840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Providing easier, faster and safer routes to travel.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Predicts the nature of certain routes and the traffic in areas.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To have the knowledge of any obstruction or any accidents or accident prone areas before or after their occurrence.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To reduce the time gap that normally takes place during travel, simultaneously reducing the time duration to reach the required destination.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8744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934B8-D458-465E-8983-9342F6ADA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0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6000" b="1" dirty="0"/>
              <a:t>What do we provide?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BFA9B-121B-4B27-A9E3-3C4848610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Regular updates to road conditions alongside traffic conditions.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Safety alerts with regard to any road blockage or any on-going construction.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Safety alerts with regard to accident prone areas.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Safety alerts with regard to the weather forecast.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/>
              <a:t>Lane-by-lane coverage.</a:t>
            </a: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Accurate time duration.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24/7 on road assistance.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More location coverage.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3321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756B7-1BD4-4A3F-8570-C3A0ACECD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6000" b="1" dirty="0"/>
              <a:t>How does it help?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E4242-2298-4876-B052-C9EC3A42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Makes travelling comparatively easier by providing convenient and shortest routes.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Improved location accuracy.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Providing routes with better and safe roads.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Substantially reducing the possibilities of occurrence of an accident or a mishappening.</a:t>
            </a:r>
          </a:p>
        </p:txBody>
      </p:sp>
    </p:spTree>
    <p:extLst>
      <p:ext uri="{BB962C8B-B14F-4D97-AF65-F5344CB8AC3E}">
        <p14:creationId xmlns:p14="http://schemas.microsoft.com/office/powerpoint/2010/main" val="366460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C1BB1-6D45-44DA-9B95-392C79A50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6000" b="1" dirty="0"/>
              <a:t>How does it function?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857D4-AB13-4CAA-A377-1D5F1608A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344044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Fuses data collected from various sources like probe, cars and government 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Stores and analysis the collected data on cloud providing accurate information with latency of few seconds.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B802419-6DA2-42B4-A9D8-A465D124A5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652345" cy="365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46D4B9-5CC7-4C9D-8B47-DD252B1C1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324" y="2034297"/>
            <a:ext cx="3879105" cy="392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09762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1141</TotalTime>
  <Words>265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Lucida Console</vt:lpstr>
      <vt:lpstr>Wingdings</vt:lpstr>
      <vt:lpstr>Retrospect</vt:lpstr>
      <vt:lpstr>  N . A . V . I  Navigation. Analysis. Virtual. Innovation </vt:lpstr>
      <vt:lpstr>   About</vt:lpstr>
      <vt:lpstr>What is the basic idea here?</vt:lpstr>
      <vt:lpstr>What do we provide?</vt:lpstr>
      <vt:lpstr>How does it help?</vt:lpstr>
      <vt:lpstr>How does it function?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Akash mishra</dc:creator>
  <cp:lastModifiedBy>Akash mishra</cp:lastModifiedBy>
  <cp:revision>20</cp:revision>
  <dcterms:created xsi:type="dcterms:W3CDTF">2020-01-18T07:59:37Z</dcterms:created>
  <dcterms:modified xsi:type="dcterms:W3CDTF">2020-01-19T03:23:18Z</dcterms:modified>
</cp:coreProperties>
</file>

<file path=docProps/thumbnail.jpeg>
</file>